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8" r:id="rId4"/>
    <p:sldId id="257" r:id="rId5"/>
    <p:sldId id="261" r:id="rId6"/>
    <p:sldId id="262" r:id="rId7"/>
    <p:sldId id="260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576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Shareholder theory is attributed to Milton Friedman, an economist.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60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6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</a:t>
            </a:r>
            <a:r>
              <a:rPr lang="en-US" dirty="0" smtClean="0"/>
              <a:t>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44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</a:t>
            </a:r>
            <a:r>
              <a:rPr lang="en-US" dirty="0" smtClean="0"/>
              <a:t>he </a:t>
            </a:r>
            <a:r>
              <a:rPr lang="en-US" dirty="0" smtClean="0"/>
              <a:t>corporate</a:t>
            </a:r>
            <a:r>
              <a:rPr lang="en-US" baseline="0" dirty="0" smtClean="0"/>
              <a:t> executive who makes business decisions is an employee of the shareholders.  Therefore, if the executive took action for common social causes, the executive would be giving away someone else’s money.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stockholders or the customers or the employees could separately spend their own money on the particular action if they wished to do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06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3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0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The Social Responsibilities of Businesses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9"/>
    </mc:Choice>
    <mc:Fallback xmlns="">
      <p:transition spd="slow" advTm="5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A business acting purely for its self-interest will end up promoting the community around it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 smtClean="0"/>
              <a:t>The Invisible Hand Argument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5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75"/>
    </mc:Choice>
    <mc:Fallback xmlns="">
      <p:transition spd="slow" advTm="1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87410" y="1892300"/>
            <a:ext cx="1147121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in America are more likely to buy products that have “made in America” stickers on them</a:t>
            </a:r>
            <a:r>
              <a:rPr lang="en-US" sz="4800" smtClean="0">
                <a:latin typeface="+mj-lt"/>
                <a:ea typeface="+mj-ea"/>
                <a:cs typeface="+mj-cs"/>
              </a:rPr>
              <a:t>.  So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, in order to maximize profits, a business should make its products in America, which is in the interest of </a:t>
            </a:r>
            <a:r>
              <a:rPr lang="en-US" sz="4800" smtClean="0">
                <a:latin typeface="+mj-lt"/>
                <a:ea typeface="+mj-ea"/>
                <a:cs typeface="+mj-cs"/>
              </a:rPr>
              <a:t>the community.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dirty="0"/>
              <a:t>The Invisible Hand Argument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387409" y="1116013"/>
            <a:ext cx="114712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marR="0" lvl="0" indent="-6858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800" b="1" dirty="0" smtClean="0">
                <a:latin typeface="+mj-lt"/>
                <a:ea typeface="+mj-ea"/>
                <a:cs typeface="+mj-cs"/>
              </a:rPr>
              <a:t>Example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: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0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17"/>
    </mc:Choice>
    <mc:Fallback xmlns="">
      <p:transition spd="slow" advTm="21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0"/>
    </mc:Choice>
    <mc:Fallback xmlns="">
      <p:transition spd="slow" advTm="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3"/>
    </mc:Choice>
    <mc:Fallback xmlns="">
      <p:transition spd="slow" advTm="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93617" y="1562100"/>
            <a:ext cx="7945583" cy="889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/>
              <a:t>Milton Friedman 1912-2006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562100"/>
            <a:ext cx="1341120" cy="1673352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20617" y="3476752"/>
            <a:ext cx="9494983" cy="21209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The only responsibility of business is to maximize shareholder value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0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3"/>
    </mc:Choice>
    <mc:Fallback xmlns="">
      <p:transition spd="slow" advTm="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9"/>
    </mc:Choice>
    <mc:Fallback xmlns="">
      <p:transition spd="slow" advTm="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07917" y="132080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</a:t>
            </a:r>
            <a:r>
              <a:rPr lang="en-US" sz="4800" u="sng" dirty="0" smtClean="0"/>
              <a:t>shareholder</a:t>
            </a:r>
            <a:r>
              <a:rPr lang="en-US" sz="4800" dirty="0" smtClean="0"/>
              <a:t> is someone who owns stock in the corporation</a:t>
            </a:r>
            <a:endParaRPr lang="en-US" sz="4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07916" y="2901950"/>
            <a:ext cx="9494983" cy="1663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/>
              <a:t>A business maximizes the value of stock by maximizing profits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8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5"/>
    </mc:Choice>
    <mc:Fallback xmlns="">
      <p:transition spd="slow" advTm="6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104901"/>
            <a:ext cx="1165695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+mj-lt"/>
                <a:ea typeface="+mj-ea"/>
                <a:cs typeface="+mj-cs"/>
              </a:rPr>
              <a:t>“there is </a:t>
            </a:r>
            <a:r>
              <a:rPr lang="en-US" sz="4800" dirty="0">
                <a:latin typeface="+mj-lt"/>
                <a:ea typeface="+mj-ea"/>
                <a:cs typeface="+mj-cs"/>
              </a:rPr>
              <a:t>one and only one social responsibility of business–to use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its </a:t>
            </a:r>
            <a:r>
              <a:rPr lang="en-US" sz="4800" dirty="0">
                <a:latin typeface="+mj-lt"/>
                <a:ea typeface="+mj-ea"/>
                <a:cs typeface="+mj-cs"/>
              </a:rPr>
              <a:t>resources and engage in activities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designed </a:t>
            </a:r>
            <a:r>
              <a:rPr lang="en-US" sz="4800" dirty="0">
                <a:latin typeface="+mj-lt"/>
                <a:ea typeface="+mj-ea"/>
                <a:cs typeface="+mj-cs"/>
              </a:rPr>
              <a:t>to increase its profits so long as it stays within the rules of the game, which is to say, engages in open and free competition without deception or fraud.”</a:t>
            </a:r>
          </a:p>
          <a:p>
            <a:r>
              <a:rPr lang="en-US" sz="4800" dirty="0" smtClean="0">
                <a:latin typeface="+mj-lt"/>
                <a:ea typeface="+mj-ea"/>
                <a:cs typeface="+mj-cs"/>
              </a:rPr>
              <a:t>-Milton Friedman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0"/>
    </mc:Choice>
    <mc:Fallback xmlns="">
      <p:transition spd="slow" advTm="2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</a:t>
            </a:r>
            <a:r>
              <a:rPr lang="en-US" sz="4800" smtClean="0">
                <a:latin typeface="+mj-lt"/>
                <a:ea typeface="+mj-ea"/>
                <a:cs typeface="+mj-cs"/>
              </a:rPr>
              <a:t>not </a:t>
            </a:r>
            <a:r>
              <a:rPr lang="en-US" sz="4800" smtClean="0">
                <a:latin typeface="+mj-lt"/>
                <a:ea typeface="+mj-ea"/>
                <a:cs typeface="+mj-cs"/>
              </a:rPr>
              <a:t>businesses</a:t>
            </a:r>
            <a:endParaRPr lang="en-US" sz="4800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05"/>
    </mc:Choice>
    <mc:Fallback xmlns="">
      <p:transition spd="slow" advTm="37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44548" y="1320800"/>
            <a:ext cx="114712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People have other social responsibilities, but not businesses</a:t>
            </a:r>
          </a:p>
          <a:p>
            <a:pPr marL="685800" indent="-685800">
              <a:buFont typeface="Arial" charset="0"/>
              <a:buChar char="•"/>
            </a:pPr>
            <a:endParaRPr lang="en-US" sz="4800" dirty="0" smtClean="0">
              <a:latin typeface="+mj-lt"/>
              <a:ea typeface="+mj-ea"/>
              <a:cs typeface="+mj-cs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4800" dirty="0" smtClean="0">
                <a:latin typeface="+mj-lt"/>
                <a:ea typeface="+mj-ea"/>
                <a:cs typeface="+mj-cs"/>
              </a:rPr>
              <a:t>Businesses </a:t>
            </a:r>
            <a:r>
              <a:rPr lang="en-US" sz="4800" dirty="0">
                <a:latin typeface="+mj-lt"/>
                <a:ea typeface="+mj-ea"/>
                <a:cs typeface="+mj-cs"/>
              </a:rPr>
              <a:t>should not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give money to general social interests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41217" y="0"/>
            <a:ext cx="10509663" cy="1320800"/>
          </a:xfrm>
        </p:spPr>
        <p:txBody>
          <a:bodyPr/>
          <a:lstStyle/>
          <a:p>
            <a:r>
              <a:rPr lang="en-US" smtClean="0"/>
              <a:t>Shareholder Theory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05"/>
    </mc:Choice>
    <mc:Fallback xmlns="">
      <p:transition spd="slow" advTm="37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361</Words>
  <Application>Microsoft Macintosh PowerPoint</Application>
  <PresentationFormat>Widescreen</PresentationFormat>
  <Paragraphs>38</Paragraphs>
  <Slides>11</Slides>
  <Notes>9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The Social Responsibilities of Businesses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Shareholder Theory</vt:lpstr>
      <vt:lpstr>The Invisible Hand Argument</vt:lpstr>
      <vt:lpstr>The Invisible Hand Argument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82</cp:revision>
  <dcterms:created xsi:type="dcterms:W3CDTF">2018-10-07T18:52:30Z</dcterms:created>
  <dcterms:modified xsi:type="dcterms:W3CDTF">2018-11-08T22:26:35Z</dcterms:modified>
</cp:coreProperties>
</file>

<file path=docProps/thumbnail.jpeg>
</file>